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2" r:id="rId4"/>
    <p:sldId id="258" r:id="rId5"/>
    <p:sldId id="263" r:id="rId6"/>
    <p:sldId id="264" r:id="rId7"/>
    <p:sldId id="259" r:id="rId8"/>
    <p:sldId id="265" r:id="rId9"/>
    <p:sldId id="266" r:id="rId10"/>
    <p:sldId id="26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42652-3AEC-4005-B1FC-493BF610F5A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E699D-BFD1-4E3C-B5C5-26BEB3B1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5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E699D-BFD1-4E3C-B5C5-26BEB3B1482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02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AF408-5D4A-6868-081D-7BF91E91B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D86A8F-D8D1-6A21-9A5E-660592C20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F3FD4-B352-45AF-7300-4068FB74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DEDEEB-05EF-2CCE-8C8B-BC9678A6B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86768F-5888-4C1D-0537-95D6E613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6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40906-E15C-B5AF-5763-90EBB60E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2D97D0-9761-7456-7C93-3DA4C8E76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C1589-CAE3-E04E-A0BE-46F4C3A4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FD27E-F80B-243C-63A5-9FA6D4BCD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5A95BD-8C69-66FE-9DF8-AC99A7399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92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E63887-6309-F98E-EC11-C576AE38F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E43303-8514-BA3B-5EEE-124800E2B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5A3599-78F8-027D-6678-AA3E0016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AE8502-5593-39B6-F40F-A9737AE0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CCE0F3-C251-52D4-7D97-BA1B630DC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03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4C158-98D7-E761-3D07-5629E4E9D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8F379-3473-0C19-C377-DFF7AB4BD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3B39E-22C1-1A9A-FAA8-2C397A1EA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80DEB6-BE0B-1719-B0CB-A9B5BC0AF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32457-A4DA-9DAA-8004-C0C94A59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452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3D23C-A340-815E-3B76-730F99C3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3F6B59-97CA-492B-8054-7E88574BF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F7F14-5677-5BCF-1047-3BF73C7ED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6D56A-FBD5-34B9-8C9A-B21B9053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B8226C-277D-4613-4007-FFB18EBF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88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25201-C74D-68FD-170F-D29C8EFB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966646-E3C3-5F84-2DE5-A79DAC35C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C1A4A3-2E2A-B285-8AA5-F587C3655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CE9AD5-0A43-B168-3D4B-915C2C6B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DA0FDC-A60C-A723-9B3B-204346F1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2EB1C9-CC7A-2D86-B652-30AEBE97C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3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ABF77-6079-03DF-C8FE-FF5F131FA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9F5833-AA68-A416-5351-D24562ADE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AF20B6-5CC2-7FFA-DEF3-108D92E62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2D16D9-1EC3-3F88-F900-CDD0E990F4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32C0A9-11D0-C9D9-FBCA-F411DEC40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BE6F09-92E2-5036-DC93-4D1635A5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9D3BA1-1140-949E-EAC2-11CC94A0F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380ED95-62D8-9065-7C7C-A481FFD16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67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B2E7C-3CA3-A2E1-E82D-3123A7381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B49C12-433F-05F4-2915-3B05C02AE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3C8524-4770-215C-40F0-51B3ECFE2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5AF560-6293-1226-EE22-21DFACCC9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93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E8B21E-CC9A-68BA-1742-31C02B6B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7B07AC-5CBF-3A3A-C4DA-4FAFA1C5E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82DBB-BF38-99D1-4DD9-DEED773A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907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F303B-73EE-EC5E-441B-15642BA2C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E5C3C8-E97E-8B30-FAEB-F39805604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3B271-2867-EBCA-D354-9D0F52EDB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B0A20B-48A5-4C34-0BF0-AA538BD4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B28779-DC0E-3E7E-8C46-8D05E69EB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D71531-A306-8488-87FD-673E8C9E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68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4D856-887B-0ACF-F707-84471FE76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8061B1-F5A6-CAA1-5726-21D30EED5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2C1301-06BB-7F5B-E7DD-BFBEE8370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27C35E-A510-C54B-BFB1-A74FD438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9DE824-646A-A7E3-E4FA-BD377F3C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EC802C-9199-EB90-EE3B-053A5E6F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7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AB99A-D23F-56F4-3FFB-B0761AA6F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79B509-74E9-845C-D01C-416261587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31E59-5EAB-69D0-7715-4F1178243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05E4A-CBAF-4666-B112-268D9D4335D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E1986-11A1-73B2-066E-E600B747F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F2EA8-1D90-042C-C3E7-2974C8468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769F5-1DCD-4B1C-97C6-DDDA86F4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52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FD075F-6A21-7FBE-9C51-43D55FE5E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9A1B52-96D7-70F2-1D57-AA442F1550D5}"/>
              </a:ext>
            </a:extLst>
          </p:cNvPr>
          <p:cNvSpPr/>
          <p:nvPr/>
        </p:nvSpPr>
        <p:spPr>
          <a:xfrm>
            <a:off x="2378764" y="274595"/>
            <a:ext cx="743447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Управление образования администрации Новокузнецкого муниципального округа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Муниципальное бюджетное дошкольное образовательное учреждение 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«</a:t>
            </a:r>
            <a:r>
              <a:rPr lang="ru-RU" sz="1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Степновский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детский сад» комбинированного вида </a:t>
            </a:r>
          </a:p>
          <a:p>
            <a:pPr algn="ctr"/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99A9DB-A48A-E0F6-3EBE-F41930C46D30}"/>
              </a:ext>
            </a:extLst>
          </p:cNvPr>
          <p:cNvSpPr/>
          <p:nvPr/>
        </p:nvSpPr>
        <p:spPr>
          <a:xfrm>
            <a:off x="0" y="1231350"/>
            <a:ext cx="904136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«Использование мультимедийных технологий </a:t>
            </a:r>
          </a:p>
          <a:p>
            <a:pPr algn="ctr"/>
            <a:r>
              <a:rPr lang="ru-RU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коррекционно-развивающем процессе </a:t>
            </a:r>
          </a:p>
          <a:p>
            <a:pPr algn="ctr"/>
            <a:r>
              <a:rPr lang="ru-RU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детьми старшего дошкольного возраста </a:t>
            </a:r>
          </a:p>
          <a:p>
            <a:pPr algn="ctr"/>
            <a:r>
              <a:rPr lang="ru-RU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нарушениями речи»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10B091-F324-DAAB-8478-A222A6CFD4BB}"/>
              </a:ext>
            </a:extLst>
          </p:cNvPr>
          <p:cNvSpPr/>
          <p:nvPr/>
        </p:nvSpPr>
        <p:spPr>
          <a:xfrm>
            <a:off x="3665799" y="5180922"/>
            <a:ext cx="39537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r>
              <a:rPr lang="ru-RU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читель-логопед </a:t>
            </a:r>
          </a:p>
          <a:p>
            <a:pPr algn="ctr"/>
            <a:r>
              <a:rPr lang="ru-RU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Клевцова Эльвира Николаевна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E0C88-CB30-0112-E81F-65491DF58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25" y="3070859"/>
            <a:ext cx="2242082" cy="32541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40C72E-A3E6-6EAF-4E81-967DD08F7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74" y="4368393"/>
            <a:ext cx="2585171" cy="23777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22EF96-EB71-734C-8B58-B017DFE95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18" y="111876"/>
            <a:ext cx="1214634" cy="10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1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FD075F-6A21-7FBE-9C51-43D55FE5E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9A1B52-96D7-70F2-1D57-AA442F1550D5}"/>
              </a:ext>
            </a:extLst>
          </p:cNvPr>
          <p:cNvSpPr/>
          <p:nvPr/>
        </p:nvSpPr>
        <p:spPr>
          <a:xfrm>
            <a:off x="2378764" y="274595"/>
            <a:ext cx="743447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Управление образования администрации Новокузнецкого муниципального округа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Муниципальное бюджетное дошкольное образовательное учреждение 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«</a:t>
            </a:r>
            <a:r>
              <a:rPr lang="ru-RU" sz="1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Степновский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детский сад» комбинированного вида </a:t>
            </a:r>
          </a:p>
          <a:p>
            <a:pPr algn="ctr"/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99A9DB-A48A-E0F6-3EBE-F41930C46D30}"/>
              </a:ext>
            </a:extLst>
          </p:cNvPr>
          <p:cNvSpPr/>
          <p:nvPr/>
        </p:nvSpPr>
        <p:spPr>
          <a:xfrm>
            <a:off x="15822" y="1120676"/>
            <a:ext cx="90413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 «Использование мультимедийных технологий в коррекционно-развивающем процессе с детьми старшего дошкольного возраста с нарушениями речи»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10B091-F324-DAAB-8478-A222A6CFD4BB}"/>
              </a:ext>
            </a:extLst>
          </p:cNvPr>
          <p:cNvSpPr/>
          <p:nvPr/>
        </p:nvSpPr>
        <p:spPr>
          <a:xfrm>
            <a:off x="3665799" y="5180922"/>
            <a:ext cx="39537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r>
              <a:rPr lang="ru-RU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читель-логопед </a:t>
            </a:r>
          </a:p>
          <a:p>
            <a:pPr algn="ctr"/>
            <a:r>
              <a:rPr lang="ru-RU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Клевцова Эльвира Николаевна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E0C88-CB30-0112-E81F-65491DF58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63" y="2872598"/>
            <a:ext cx="2310998" cy="33541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40C72E-A3E6-6EAF-4E81-967DD08F7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74" y="4368393"/>
            <a:ext cx="2585171" cy="23777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22EF96-EB71-734C-8B58-B017DFE95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18" y="111876"/>
            <a:ext cx="1214634" cy="10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6D75D5-4BFD-A631-546A-E178EA6C5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FFE1B8-11BC-B698-B41A-12F3CBA60E33}"/>
              </a:ext>
            </a:extLst>
          </p:cNvPr>
          <p:cNvSpPr/>
          <p:nvPr/>
        </p:nvSpPr>
        <p:spPr>
          <a:xfrm>
            <a:off x="474537" y="292963"/>
            <a:ext cx="1139856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использования ИКТ в коррекционно-развивающем процессе учителя-логопеда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F888C3-1E7E-62D2-93B3-19227C7BE436}"/>
              </a:ext>
            </a:extLst>
          </p:cNvPr>
          <p:cNvSpPr/>
          <p:nvPr/>
        </p:nvSpPr>
        <p:spPr>
          <a:xfrm>
            <a:off x="205901" y="1663143"/>
            <a:ext cx="11780196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едение документации;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азработка и применение авторских и заимствованных презентаций, мультфильмов по различным разделам программного обучения;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готовых обучающих логопедических компьютерных игр;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специализированного профессионального сайта и участие в его функционировании;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истанционное обучение;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электронной библиотеки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8C36F9-6DB8-B3FA-6E71-3953FE68A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785" y="4460034"/>
            <a:ext cx="1874698" cy="18746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27D934-7CB1-06F0-BF03-42580DDD7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579" y="5714058"/>
            <a:ext cx="700925" cy="70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23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152DC7-E8EF-C525-B768-817545B7C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81D1AC-F916-BADC-0197-4879464AE592}"/>
              </a:ext>
            </a:extLst>
          </p:cNvPr>
          <p:cNvSpPr/>
          <p:nvPr/>
        </p:nvSpPr>
        <p:spPr>
          <a:xfrm>
            <a:off x="4206219" y="331650"/>
            <a:ext cx="3779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Педагоги-классики: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2F34DC-D218-F9F7-405C-73CFDA333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98" y="1562926"/>
            <a:ext cx="2254968" cy="31179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EEFD72-2E7C-D436-0C8B-7DE5CCAD274F}"/>
              </a:ext>
            </a:extLst>
          </p:cNvPr>
          <p:cNvSpPr/>
          <p:nvPr/>
        </p:nvSpPr>
        <p:spPr>
          <a:xfrm>
            <a:off x="302548" y="4702942"/>
            <a:ext cx="25246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Л.С. Выготский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78AF3A-5195-849F-5757-087D3E169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381" y="1535472"/>
            <a:ext cx="2183034" cy="311862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665695-3071-8092-4FF5-81E858D38B02}"/>
              </a:ext>
            </a:extLst>
          </p:cNvPr>
          <p:cNvSpPr/>
          <p:nvPr/>
        </p:nvSpPr>
        <p:spPr>
          <a:xfrm>
            <a:off x="3278722" y="4663264"/>
            <a:ext cx="25443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П.Я. 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Гальперин 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D340B6-5719-4BAE-4B1C-682C96B39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9430" y="1584962"/>
            <a:ext cx="2182586" cy="311798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35730E-602D-A356-A132-07FCEE8600B6}"/>
              </a:ext>
            </a:extLst>
          </p:cNvPr>
          <p:cNvSpPr/>
          <p:nvPr/>
        </p:nvSpPr>
        <p:spPr>
          <a:xfrm>
            <a:off x="6299657" y="4702942"/>
            <a:ext cx="24021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А.Н. Леонтьев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CC2EA3-B5B9-8361-FB12-CF6F71974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031" y="1584962"/>
            <a:ext cx="2338485" cy="311798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1E165B-1AA4-1E9A-5E34-76502547311D}"/>
              </a:ext>
            </a:extLst>
          </p:cNvPr>
          <p:cNvSpPr/>
          <p:nvPr/>
        </p:nvSpPr>
        <p:spPr>
          <a:xfrm>
            <a:off x="9615459" y="4702942"/>
            <a:ext cx="18256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А.Р. </a:t>
            </a:r>
            <a:r>
              <a:rPr lang="ru-RU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Лурия</a:t>
            </a:r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7523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6D75D5-4BFD-A631-546A-E178EA6C5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835C97-77F3-5CA7-BEFC-2B668E6FFA8A}"/>
              </a:ext>
            </a:extLst>
          </p:cNvPr>
          <p:cNvSpPr/>
          <p:nvPr/>
        </p:nvSpPr>
        <p:spPr>
          <a:xfrm>
            <a:off x="233576" y="1652382"/>
            <a:ext cx="117655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EF0591-90A6-D458-AD60-2E1F5297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53" y="67301"/>
            <a:ext cx="1517780" cy="15177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4CEB2D-5A41-98D5-26E1-55A501D42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221" y="4330038"/>
            <a:ext cx="2182557" cy="218255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74ACE7-DE37-8FEF-097D-FAEB4B693EC7}"/>
              </a:ext>
            </a:extLst>
          </p:cNvPr>
          <p:cNvSpPr/>
          <p:nvPr/>
        </p:nvSpPr>
        <p:spPr>
          <a:xfrm>
            <a:off x="2525486" y="345405"/>
            <a:ext cx="921220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Преимущества мультимедийного способа подачи </a:t>
            </a:r>
          </a:p>
          <a:p>
            <a:pPr algn="ctr"/>
            <a:r>
              <a:rPr lang="ru-RU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информации: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691396C-729D-6DD6-9C4F-7B2FBF22F644}"/>
              </a:ext>
            </a:extLst>
          </p:cNvPr>
          <p:cNvSpPr/>
          <p:nvPr/>
        </p:nvSpPr>
        <p:spPr>
          <a:xfrm>
            <a:off x="731730" y="2242903"/>
            <a:ext cx="9814162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редставление информации в игровой форме;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ривлечение внимания ребенка;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оддержание задач обучения и воспитания дошкольников;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оделирование жизненных ситуаций</a:t>
            </a:r>
          </a:p>
        </p:txBody>
      </p:sp>
    </p:spTree>
    <p:extLst>
      <p:ext uri="{BB962C8B-B14F-4D97-AF65-F5344CB8AC3E}">
        <p14:creationId xmlns:p14="http://schemas.microsoft.com/office/powerpoint/2010/main" val="2500365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152DC7-E8EF-C525-B768-817545B7C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B9CCEB-75EF-A6F2-C84D-48CC9B6A452D}"/>
              </a:ext>
            </a:extLst>
          </p:cNvPr>
          <p:cNvSpPr/>
          <p:nvPr/>
        </p:nvSpPr>
        <p:spPr>
          <a:xfrm>
            <a:off x="138183" y="379778"/>
            <a:ext cx="119156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Специализированные компьютерные средства обучения: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186E46-E42B-1AE2-3AE6-C23B70F37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421" y="2624759"/>
            <a:ext cx="1044095" cy="1044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96DEED-3781-6C77-1F94-3AFFC1A70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119" y="4912860"/>
            <a:ext cx="1439691" cy="14396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9CAA76-749C-211F-D089-6DC3E077D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55" y="4466153"/>
            <a:ext cx="2012069" cy="20120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EBA4A9-3DF7-147A-E264-C63B06A85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4445" y="1538398"/>
            <a:ext cx="2680270" cy="2680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001B34-2B85-B06F-ED60-016D3AA1D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4716" y="2507368"/>
            <a:ext cx="1459248" cy="14592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89B9EE-6233-CA30-4263-3CE38BDFB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247" y="1620878"/>
            <a:ext cx="1829174" cy="18291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484486-A5F4-FA51-6A2B-C5128D7C05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4490" y="3908709"/>
            <a:ext cx="4412780" cy="28958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BD96D1-668B-E674-B685-1180793057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3935" y="239855"/>
            <a:ext cx="3124200" cy="3428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A475D4-786D-8C29-EA3B-4092D86284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1941" y="3681706"/>
            <a:ext cx="569819" cy="56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39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152DC7-E8EF-C525-B768-817545B7C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80C34B-E403-7C49-732B-0925E7FC4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1" y="279919"/>
            <a:ext cx="3681622" cy="27612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480803-A555-8A38-236B-45D9B1307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82" y="3767859"/>
            <a:ext cx="3906418" cy="29298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AAA840-48A5-E427-87AD-D1CDE889F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68" y="3178637"/>
            <a:ext cx="2639277" cy="35190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AC3F23-3C84-ADDB-D283-825B00144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32259">
            <a:off x="8209892" y="800297"/>
            <a:ext cx="1034070" cy="10340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2689AF-4289-1E67-4DA4-E9C40A25D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24204">
            <a:off x="10096475" y="342119"/>
            <a:ext cx="1421055" cy="14210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6BF627-B3F9-272E-F1BA-31AF429C3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99" y="279917"/>
            <a:ext cx="3072104" cy="40961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862A43-1335-5DEA-2DE9-6275AF743E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7411" y="1891437"/>
            <a:ext cx="1490959" cy="14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69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6D75D5-4BFD-A631-546A-E178EA6C5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BA891-92B9-1A5D-1D8C-88B78E696263}"/>
              </a:ext>
            </a:extLst>
          </p:cNvPr>
          <p:cNvSpPr/>
          <p:nvPr/>
        </p:nvSpPr>
        <p:spPr>
          <a:xfrm>
            <a:off x="792918" y="201050"/>
            <a:ext cx="105908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Мультимедийные средства обучения и воспитания </a:t>
            </a:r>
          </a:p>
          <a:p>
            <a:pPr algn="ct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детей с нарушениями речи </a:t>
            </a:r>
            <a:endParaRPr lang="ru-RU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9FD2EC-61B8-1466-D0D0-B881DDAC9B62}"/>
              </a:ext>
            </a:extLst>
          </p:cNvPr>
          <p:cNvSpPr/>
          <p:nvPr/>
        </p:nvSpPr>
        <p:spPr>
          <a:xfrm>
            <a:off x="-90364" y="1750140"/>
            <a:ext cx="478600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коллекции короткометражных мультфильмов 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по лексическим темам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4F8E23-4F08-4567-9544-F4C2CE196711}"/>
              </a:ext>
            </a:extLst>
          </p:cNvPr>
          <p:cNvSpPr/>
          <p:nvPr/>
        </p:nvSpPr>
        <p:spPr>
          <a:xfrm>
            <a:off x="7446432" y="1554968"/>
            <a:ext cx="45668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авторская к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оллекция видео-занятий по формированию правильного звукопроизношения 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1151D4F-7B36-D144-D827-DC6CA546A35F}"/>
              </a:ext>
            </a:extLst>
          </p:cNvPr>
          <p:cNvSpPr/>
          <p:nvPr/>
        </p:nvSpPr>
        <p:spPr>
          <a:xfrm>
            <a:off x="369915" y="3192223"/>
            <a:ext cx="5233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авторская 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коллекция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пальчиковых видео-игр по лексическим темам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7ABF84-F35E-106E-CAF5-0BE17647681C}"/>
              </a:ext>
            </a:extLst>
          </p:cNvPr>
          <p:cNvSpPr/>
          <p:nvPr/>
        </p:nvSpPr>
        <p:spPr>
          <a:xfrm>
            <a:off x="5245378" y="3123902"/>
            <a:ext cx="62436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коллекция презентаций 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по артикуляционной гимнастике 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для постановки, автоматизации 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и дифференциации звуков    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CE95DFE-B278-052F-547A-C3F6450458FF}"/>
              </a:ext>
            </a:extLst>
          </p:cNvPr>
          <p:cNvCxnSpPr>
            <a:cxnSpLocks/>
          </p:cNvCxnSpPr>
          <p:nvPr/>
        </p:nvCxnSpPr>
        <p:spPr>
          <a:xfrm flipH="1">
            <a:off x="2108144" y="944173"/>
            <a:ext cx="818969" cy="76598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CEE5D57-FB73-8CF3-07BF-13075A0B0A2D}"/>
              </a:ext>
            </a:extLst>
          </p:cNvPr>
          <p:cNvCxnSpPr>
            <a:cxnSpLocks/>
          </p:cNvCxnSpPr>
          <p:nvPr/>
        </p:nvCxnSpPr>
        <p:spPr>
          <a:xfrm flipH="1">
            <a:off x="4145912" y="1560956"/>
            <a:ext cx="1099466" cy="15313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3755D2A-A379-89BB-5B4C-4A9DDF68100A}"/>
              </a:ext>
            </a:extLst>
          </p:cNvPr>
          <p:cNvCxnSpPr>
            <a:cxnSpLocks/>
          </p:cNvCxnSpPr>
          <p:nvPr/>
        </p:nvCxnSpPr>
        <p:spPr>
          <a:xfrm>
            <a:off x="6322072" y="1553049"/>
            <a:ext cx="1149254" cy="13908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7EED7CC-B2CF-52E6-EC3F-DBF9B03A617C}"/>
              </a:ext>
            </a:extLst>
          </p:cNvPr>
          <p:cNvCxnSpPr>
            <a:cxnSpLocks/>
          </p:cNvCxnSpPr>
          <p:nvPr/>
        </p:nvCxnSpPr>
        <p:spPr>
          <a:xfrm>
            <a:off x="9428842" y="925401"/>
            <a:ext cx="602038" cy="58509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291B12-6850-4E68-3BD8-36D9C7C10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3" y="5071495"/>
            <a:ext cx="1650118" cy="165011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B07838-35AA-29DA-C71D-DB5EC063E51A}"/>
              </a:ext>
            </a:extLst>
          </p:cNvPr>
          <p:cNvSpPr/>
          <p:nvPr/>
        </p:nvSpPr>
        <p:spPr>
          <a:xfrm>
            <a:off x="2393005" y="4935316"/>
            <a:ext cx="62436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оллекция виртуальных прогулок 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экскурсий по лексическим темам  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C493AAE-CD0A-FE5E-9C08-4B690EBFFB1E}"/>
              </a:ext>
            </a:extLst>
          </p:cNvPr>
          <p:cNvCxnSpPr>
            <a:cxnSpLocks/>
          </p:cNvCxnSpPr>
          <p:nvPr/>
        </p:nvCxnSpPr>
        <p:spPr>
          <a:xfrm flipH="1">
            <a:off x="5820005" y="1602428"/>
            <a:ext cx="49924" cy="312271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9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152DC7-E8EF-C525-B768-817545B7C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C10413-4A06-9475-C7B1-9F20114FBE63}"/>
              </a:ext>
            </a:extLst>
          </p:cNvPr>
          <p:cNvSpPr/>
          <p:nvPr/>
        </p:nvSpPr>
        <p:spPr>
          <a:xfrm>
            <a:off x="1845573" y="289449"/>
            <a:ext cx="85008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Результаты деятельности воспитанников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12B7E9-C49C-5E6D-993C-BB50DB37D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2" y="3648269"/>
            <a:ext cx="2065933" cy="29202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A26142-9D1F-014A-FD00-AFEA7843B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41" y="1225228"/>
            <a:ext cx="2066174" cy="29202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F547A2-3DC9-99F0-8E03-35A9799F7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73" y="3648268"/>
            <a:ext cx="2066174" cy="29202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2A03CF-22CF-8F36-3E23-F3B517042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887" y="1225228"/>
            <a:ext cx="2066174" cy="29206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B9B171-2404-3361-7CEB-4B8708764B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45" y="3763154"/>
            <a:ext cx="2065932" cy="29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4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152DC7-E8EF-C525-B768-817545B7C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DFDB30-7D02-5ED2-D609-5DAF9AB84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1" y="2158333"/>
            <a:ext cx="2606471" cy="34562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A65823-D74A-6CBE-935E-0B866E3F3415}"/>
              </a:ext>
            </a:extLst>
          </p:cNvPr>
          <p:cNvSpPr/>
          <p:nvPr/>
        </p:nvSpPr>
        <p:spPr>
          <a:xfrm>
            <a:off x="2841102" y="264663"/>
            <a:ext cx="65097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Взаимодействие с родителями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3564F4-2B90-64C3-48CE-DB5D1450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90" y="2158333"/>
            <a:ext cx="1980852" cy="34562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85E6F3-4404-DB03-8826-EB96C1CA5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28" y="2156382"/>
            <a:ext cx="2417570" cy="34562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76302A-CD07-D504-7717-B6425E7A4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4" y="4147680"/>
            <a:ext cx="4309647" cy="24201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F57461-EA2C-00E2-6B91-A1E4B114F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4" y="1249968"/>
            <a:ext cx="4309647" cy="27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369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1109</TotalTime>
  <Words>237</Words>
  <Application>Microsoft Office PowerPoint</Application>
  <PresentationFormat>Широкоэкранный</PresentationFormat>
  <Paragraphs>51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Эльвира Желудкова</dc:creator>
  <cp:lastModifiedBy>Эльвира Желудкова</cp:lastModifiedBy>
  <cp:revision>61</cp:revision>
  <dcterms:created xsi:type="dcterms:W3CDTF">2023-08-31T12:08:21Z</dcterms:created>
  <dcterms:modified xsi:type="dcterms:W3CDTF">2023-09-05T15:28:26Z</dcterms:modified>
</cp:coreProperties>
</file>